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5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6949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659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487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95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655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8091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561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704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828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919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705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4672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091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097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120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6535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E7E7A70-B66A-43C1-B8AD-57CB1350ED7D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321C89F-FA2F-44F7-B804-4BCAFF44A7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7792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0023A1D-5704-3A89-600E-4FE43725B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3325" y="2316887"/>
            <a:ext cx="4873840" cy="2414725"/>
          </a:xfrm>
        </p:spPr>
        <p:txBody>
          <a:bodyPr>
            <a:noAutofit/>
          </a:bodyPr>
          <a:lstStyle/>
          <a:p>
            <a:r>
              <a:rPr lang="en-US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Las </a:t>
            </a:r>
            <a:r>
              <a:rPr lang="en-US" sz="7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Aficiones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endParaRPr lang="en-US" sz="7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endParaRPr lang="en-IN" sz="7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495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5F05F0-043A-2246-5B0C-806342456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52349"/>
            <a:ext cx="5352495" cy="5352495"/>
          </a:xfrm>
          <a:prstGeom prst="rect">
            <a:avLst/>
          </a:prstGeom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3E7C5F42-9094-9EEE-5A70-2D97C8E437C9}"/>
              </a:ext>
            </a:extLst>
          </p:cNvPr>
          <p:cNvSpPr/>
          <p:nvPr/>
        </p:nvSpPr>
        <p:spPr>
          <a:xfrm>
            <a:off x="977652" y="1066431"/>
            <a:ext cx="5149050" cy="1926454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2BD0DD-9DF9-3D7B-01B4-7AB426C7D8C3}"/>
              </a:ext>
            </a:extLst>
          </p:cNvPr>
          <p:cNvSpPr txBox="1"/>
          <p:nvPr/>
        </p:nvSpPr>
        <p:spPr>
          <a:xfrm>
            <a:off x="1635710" y="1410449"/>
            <a:ext cx="42501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There are three ways to ask someone about their hobbies in Spanish.</a:t>
            </a:r>
            <a:endParaRPr lang="en-IN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5D882E-52E7-C9FB-77C3-E5797CCCE498}"/>
              </a:ext>
            </a:extLst>
          </p:cNvPr>
          <p:cNvSpPr txBox="1"/>
          <p:nvPr/>
        </p:nvSpPr>
        <p:spPr>
          <a:xfrm>
            <a:off x="1824823" y="3457575"/>
            <a:ext cx="477988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¿</a:t>
            </a:r>
            <a:r>
              <a:rPr lang="en-IN" sz="2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Cuál</a:t>
            </a:r>
            <a:r>
              <a:rPr lang="en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es </a:t>
            </a:r>
            <a:r>
              <a:rPr lang="en-IN" sz="2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</a:t>
            </a:r>
            <a:r>
              <a:rPr lang="en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sz="2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afición</a:t>
            </a:r>
            <a:r>
              <a:rPr lang="en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</a:p>
          <a:p>
            <a:endParaRPr lang="en-IN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en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¿Cuál es tu pasatiempo?</a:t>
            </a:r>
          </a:p>
          <a:p>
            <a:endParaRPr lang="en-IN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en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¿</a:t>
            </a:r>
            <a:r>
              <a:rPr lang="en-IN" sz="2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Cuál</a:t>
            </a:r>
            <a:r>
              <a:rPr lang="en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es </a:t>
            </a:r>
            <a:r>
              <a:rPr lang="en-IN" sz="2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</a:t>
            </a:r>
            <a:r>
              <a:rPr lang="en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hobby?</a:t>
            </a:r>
          </a:p>
        </p:txBody>
      </p:sp>
    </p:spTree>
    <p:extLst>
      <p:ext uri="{BB962C8B-B14F-4D97-AF65-F5344CB8AC3E}">
        <p14:creationId xmlns:p14="http://schemas.microsoft.com/office/powerpoint/2010/main" val="291723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C040-F680-B391-02F7-2A7552D21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2090" y="2849987"/>
            <a:ext cx="5358412" cy="1158026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Tocar</a:t>
            </a:r>
            <a:r>
              <a:rPr 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la </a:t>
            </a:r>
            <a:r>
              <a:rPr lang="en-US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guitarra</a:t>
            </a:r>
            <a:endParaRPr lang="en-IN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FF27A6-D538-9B54-50E0-4D18EF79B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603" y="1186508"/>
            <a:ext cx="4772487" cy="477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8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6E80-8E5D-4F07-88F2-D7BA1B277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4345" y="5004092"/>
            <a:ext cx="5222290" cy="1149150"/>
          </a:xfrm>
        </p:spPr>
        <p:txBody>
          <a:bodyPr>
            <a:normAutofit/>
          </a:bodyPr>
          <a:lstStyle/>
          <a:p>
            <a:r>
              <a:rPr lang="en-US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Hacer</a:t>
            </a: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ejercicio</a:t>
            </a:r>
            <a:endParaRPr lang="en-IN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99F972-9B6D-7001-F975-CB93DF08A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1597" y="789542"/>
            <a:ext cx="3814436" cy="38144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1BBEFF-14EA-1C9C-55D3-5D25DDA37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10" y="789542"/>
            <a:ext cx="4034587" cy="40402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879E77-17CC-72EE-C494-C9AD2CCD58FB}"/>
              </a:ext>
            </a:extLst>
          </p:cNvPr>
          <p:cNvSpPr txBox="1"/>
          <p:nvPr/>
        </p:nvSpPr>
        <p:spPr>
          <a:xfrm>
            <a:off x="2014177" y="4745019"/>
            <a:ext cx="28941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Tejer </a:t>
            </a:r>
            <a:br>
              <a:rPr lang="en-IN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n-IN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(weaving)</a:t>
            </a:r>
          </a:p>
        </p:txBody>
      </p:sp>
    </p:spTree>
    <p:extLst>
      <p:ext uri="{BB962C8B-B14F-4D97-AF65-F5344CB8AC3E}">
        <p14:creationId xmlns:p14="http://schemas.microsoft.com/office/powerpoint/2010/main" val="296100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4F6FFF2-10E6-5BC9-BD42-4806FAB32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21" y="5147708"/>
            <a:ext cx="10413508" cy="971597"/>
          </a:xfrm>
        </p:spPr>
        <p:txBody>
          <a:bodyPr>
            <a:normAutofit/>
          </a:bodyPr>
          <a:lstStyle/>
          <a:p>
            <a:r>
              <a:rPr lang="en-US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Jugar</a:t>
            </a: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al </a:t>
            </a:r>
            <a:r>
              <a:rPr lang="en-US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fútbol</a:t>
            </a: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       </a:t>
            </a:r>
            <a:r>
              <a:rPr lang="en-US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Bailar</a:t>
            </a:r>
            <a:endParaRPr lang="en-IN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D11B35-5E0F-F883-B067-EE6475FD3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348" y="738695"/>
            <a:ext cx="3964619" cy="39646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4BC29C-8DEF-3AC1-62CC-2B44F5B12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904" y="879211"/>
            <a:ext cx="4186470" cy="418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59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245C6-1412-FBC6-BEC7-6E3CD2D00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5012140"/>
            <a:ext cx="5562600" cy="1009651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Navegar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Internet</a:t>
            </a:r>
            <a:endParaRPr lang="en-IN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9BFB0-C566-9832-9A93-8A2B43DC9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360" y="5156313"/>
            <a:ext cx="3559945" cy="8769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Comer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fuera</a:t>
            </a:r>
            <a:endParaRPr lang="en-IN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F5220A-D672-321F-2F0F-4D7D49945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882" y="1047565"/>
            <a:ext cx="3508715" cy="35087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35A155-AD6E-4596-84DC-94A72525C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244" y="863677"/>
            <a:ext cx="3876490" cy="387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24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6BB11-0DA4-DB68-0E4E-9FDB7AA19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622" y="5084664"/>
            <a:ext cx="2961443" cy="962719"/>
          </a:xfrm>
        </p:spPr>
        <p:txBody>
          <a:bodyPr>
            <a:normAutofit/>
          </a:bodyPr>
          <a:lstStyle/>
          <a:p>
            <a:r>
              <a:rPr lang="en-US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Cantar</a:t>
            </a: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                                               </a:t>
            </a:r>
            <a:endParaRPr lang="en-IN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D6E5A0-647C-C6D2-2CB2-C4E7F9D721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26275" y="791052"/>
            <a:ext cx="3881437" cy="38814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8D9873-F652-71A0-F98F-117CFB3AC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647" y="791052"/>
            <a:ext cx="3649378" cy="36493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CBE02B-19E0-4C7D-9701-722C1CA219A3}"/>
              </a:ext>
            </a:extLst>
          </p:cNvPr>
          <p:cNvSpPr txBox="1"/>
          <p:nvPr/>
        </p:nvSpPr>
        <p:spPr>
          <a:xfrm>
            <a:off x="6791324" y="5212080"/>
            <a:ext cx="43513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</a:t>
            </a:r>
            <a:r>
              <a:rPr lang="en-IN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Dibujar</a:t>
            </a:r>
            <a:r>
              <a:rPr lang="en-IN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/</a:t>
            </a:r>
            <a:r>
              <a:rPr lang="en-IN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Pintar</a:t>
            </a:r>
            <a:endParaRPr lang="en-IN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508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38E1-087E-58EA-6EF2-BF2DD5D52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722" y="4921718"/>
            <a:ext cx="3751555" cy="998230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compras</a:t>
            </a:r>
            <a:endParaRPr lang="en-IN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8FDF0-0DD3-4DCC-68A2-4E3806F8F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4766" y="5117374"/>
            <a:ext cx="3337263" cy="606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Tomar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fotos</a:t>
            </a:r>
            <a:endParaRPr lang="en-IN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8CE20B-9001-057E-6EAB-B4B7C71C1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03" y="665824"/>
            <a:ext cx="4494795" cy="40467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E50198-B82F-B179-8071-B6E7C8316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578" y="685289"/>
            <a:ext cx="4027319" cy="402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743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FD4D89-7978-14B0-368B-379FF0CA2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319" y="881475"/>
            <a:ext cx="3659818" cy="36598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6DBE95-890A-5AA7-57BA-944ABC626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610" y="2079373"/>
            <a:ext cx="1012507" cy="7599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011126-3837-9833-3C0B-95C5314C0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8627" y="5267619"/>
            <a:ext cx="2517559" cy="518836"/>
          </a:xfrm>
        </p:spPr>
        <p:txBody>
          <a:bodyPr>
            <a:noAutofit/>
          </a:bodyPr>
          <a:lstStyle/>
          <a:p>
            <a:r>
              <a:rPr lang="en-US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Cocinar</a:t>
            </a:r>
            <a:endParaRPr lang="en-IN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83960-0309-3676-B5E3-C1D8017EC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7890" y="5267619"/>
            <a:ext cx="2446538" cy="812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Escribir</a:t>
            </a:r>
            <a:endParaRPr lang="en-IN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781ADA-CC15-D180-D020-E76F68087C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640" y="1208757"/>
            <a:ext cx="4200525" cy="326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79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C4C49-705B-755A-2C94-C5F2D8B95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431" y="4878217"/>
            <a:ext cx="3090263" cy="1205976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Leer</a:t>
            </a:r>
            <a:endParaRPr lang="en-IN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9431A-FDFB-5853-8223-1EAD2B453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2992" y="5100718"/>
            <a:ext cx="4252861" cy="89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Hacer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senderismo</a:t>
            </a:r>
            <a:endParaRPr lang="en-IN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B8B067-7B85-BBEA-FC3D-11938A8B7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943" y="944264"/>
            <a:ext cx="3655240" cy="3933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E6C351-91FF-4333-EA06-49BB75933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301" y="741266"/>
            <a:ext cx="4672244" cy="401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977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6AB03-F076-281A-798E-2F7EDFDBE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7" y="1828800"/>
            <a:ext cx="6086473" cy="847724"/>
          </a:xfrm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¿</a:t>
            </a:r>
            <a:r>
              <a:rPr lang="en-IN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Cuál</a:t>
            </a:r>
            <a:r>
              <a:rPr lang="en-IN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es </a:t>
            </a:r>
            <a:r>
              <a:rPr lang="en-IN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</a:t>
            </a:r>
            <a:r>
              <a:rPr lang="en-IN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afición</a:t>
            </a:r>
            <a:r>
              <a:rPr lang="en-IN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br>
              <a:rPr lang="en-IN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endParaRPr lang="en-IN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31ECD-E2E2-EEF6-9ABD-ECB27F7A5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5925" y="2676524"/>
            <a:ext cx="9210672" cy="3199344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afición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hacer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ejercicio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 afición es __________ (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weave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0" indent="0">
              <a:buNone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 afición es ___________ (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hike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0" indent="0">
              <a:buNone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 afición es ___________ (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dance).</a:t>
            </a:r>
          </a:p>
          <a:p>
            <a:pPr marL="0" indent="0">
              <a:buNone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 afición es __________  (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cook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0" indent="0">
              <a:buNone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 afición es __________ (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0" indent="0">
              <a:buNone/>
            </a:pP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39015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600</TotalTime>
  <Words>121</Words>
  <Application>Microsoft Office PowerPoint</Application>
  <PresentationFormat>Widescreen</PresentationFormat>
  <Paragraphs>31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Comic Sans MS</vt:lpstr>
      <vt:lpstr>Garamond</vt:lpstr>
      <vt:lpstr>Organic</vt:lpstr>
      <vt:lpstr>PowerPoint Presentation</vt:lpstr>
      <vt:lpstr>PowerPoint Presentation</vt:lpstr>
      <vt:lpstr>Tocar la guitarra</vt:lpstr>
      <vt:lpstr>Hacer ejercicio</vt:lpstr>
      <vt:lpstr>Jugar al fútbol            Bailar</vt:lpstr>
      <vt:lpstr>Navegar en Internet</vt:lpstr>
      <vt:lpstr>Cantar                                                     </vt:lpstr>
      <vt:lpstr>Ir de compras</vt:lpstr>
      <vt:lpstr>Cocinar</vt:lpstr>
      <vt:lpstr>Leer</vt:lpstr>
      <vt:lpstr>¿Cuál es tu afición?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SOMA MONDAL</dc:creator>
  <cp:lastModifiedBy>SOMA MONDAL</cp:lastModifiedBy>
  <cp:revision>4</cp:revision>
  <dcterms:created xsi:type="dcterms:W3CDTF">2023-02-27T13:42:44Z</dcterms:created>
  <dcterms:modified xsi:type="dcterms:W3CDTF">2023-07-31T07:07:49Z</dcterms:modified>
</cp:coreProperties>
</file>