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3" r:id="rId9"/>
    <p:sldId id="264" r:id="rId10"/>
    <p:sldId id="265" r:id="rId11"/>
    <p:sldId id="262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8D78-861B-F573-11C4-84A580472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561E7-F0D5-A4AA-FBF3-784E09819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A7D8F-B774-D397-2F4B-4DB11C410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03D8B-66B3-455A-E8A6-F7B66838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CD606-3CDB-1B70-C708-26055EF7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84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757BF-867A-DDB7-A41B-B1DDDFAC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DC36B-5082-A891-8CD6-4624D3336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77424-497D-22EB-98FB-53E3EC5F3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9D22C-40B7-06EC-AAC5-5C90C2E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15E7-456A-5EC5-F1D4-A86DF02A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13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31E61-6DF5-374F-64E5-59860C74C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2E8E4-ABED-975A-B886-4ADD74637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56809-130F-F657-26EE-0858A1692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DDFA-09C0-5350-2799-17797D1C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530F0-B197-3966-20B2-E75ABF9D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62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3E7D-AEBA-E69B-4B63-DEE4F310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922DC-5DF6-B278-CB78-B033BF41A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083848-B312-1094-3178-5E728B801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FFE04-1A1F-BE33-5236-9FF415F2D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5DACF-A212-7741-C208-FCE3CC05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870D8-E019-16FD-3065-7666DBA9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71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28D25-FB53-9E39-A769-C7F30BE7F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1F01A-56CF-39B7-19FE-3DCF919EC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F5171-ABE8-C567-8E40-5EA178BAE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4A936-CD05-F426-84F2-73F531E83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68F711-7D68-FAC8-955C-60DA92CBD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4B515-F767-E793-1712-1A70D4DB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E25115-C450-4EDC-842B-34215007C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1F3E2-44EE-9A22-7E2B-1B7B609C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04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BADB6-60D5-9377-7EB7-EAE9E60F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9C87D-A54D-283A-B29D-05EB9F310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F9FAD-F5E7-40BD-4C38-CD568E7B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29E17B-ADEB-28A2-18F5-E8CA10D3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43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CAEE7E-74A5-A7E2-662C-57062349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A5E39-A52D-C4BF-A675-11EF2782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14785-5A16-AF1E-6EB9-21089F79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9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A809B-30B0-A019-9A81-F32C2C7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36E45-8E92-D73E-C60E-5B3460CD9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C4918-020F-D065-EC0F-714C5837E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61305-120A-0E6A-BCBF-34940F8C4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08ADFC-654E-1F25-6CFE-6D90160D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B471D-6090-B13B-25C6-E4A1B587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966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00C1-BA7B-9E72-D560-BDAFA7175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33D37C-2FE5-119A-2E22-B60AE7027D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ECE0D-0AFD-9861-D8EC-E41B8CEB8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4E645-AC55-EBB7-BEAF-6C0990835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66805-E1A6-4992-42F8-BED6E121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EE015-15C8-C48D-F84E-5BA04EC4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5562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7741-24F0-9CE2-7288-529C3D281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C6ECE-DDCD-5D8D-97C2-7EB66630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00AE-C196-3812-7EDC-107FD7F0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AF27A-E5F1-A23B-4ECD-2746583C2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47C92-25FF-FD50-DFDC-C8CC2AC8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46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BA924-32D7-40B1-10FC-3CA2F276E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BF6E7A-2EEC-6531-0DC0-4760FCF88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F6ABF-F945-6C1D-2D3C-2B2CC26F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8F387-7D36-52A9-CDE7-E222AAFFE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38956-15E9-00DD-4F7D-59BAA791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16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716EFF-9937-27C8-78AA-F58E49E0E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2525E-06A6-128F-C9E5-6D08EBF34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68EB-89D3-11D1-8FF3-FDBACD418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8BAAD-996E-447E-AA1C-6CE9A388EE6E}" type="datetimeFigureOut">
              <a:rPr lang="en-IN" smtClean="0"/>
              <a:t>05-06-2023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393A8-E1AA-B639-3B07-5C34676E1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59595-9536-4CCB-D794-86F616CB2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8C974-4DC3-4040-80C8-81057038EC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55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33024B-C37E-9D70-D73C-C779B540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02" y="374637"/>
            <a:ext cx="7439809" cy="6108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14918E-47BB-DFB7-4948-FFF4E0B7F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8100" y="3762191"/>
            <a:ext cx="6724211" cy="120176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E20E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Adverbs in Spanish</a:t>
            </a:r>
            <a:endParaRPr lang="en-IN" sz="5400" b="1" dirty="0">
              <a:solidFill>
                <a:srgbClr val="E20E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4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8DFEDF-A9B9-A27F-8E4E-BF3A1728B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157" y="401892"/>
            <a:ext cx="7445675" cy="6565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E8C39-5BC6-D438-C104-CAD089E77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8752" y="3684653"/>
            <a:ext cx="4918228" cy="2598939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an adverb?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 Spanish, adverbs 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los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adverbios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are words that describe a verb, an adjective, or another adverb. </a:t>
            </a:r>
            <a:endParaRPr lang="en-IN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6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8D0D2B-4459-ECB8-7ADB-39D09CB47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39"/>
          <a:stretch/>
        </p:blipFill>
        <p:spPr>
          <a:xfrm>
            <a:off x="5232400" y="1852689"/>
            <a:ext cx="6607631" cy="46596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prst="angle"/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11A92F-0489-F1B0-4CA6-09C506033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25" y="495300"/>
            <a:ext cx="4638675" cy="6016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BC6395-3314-B4EE-84F0-3101D40A5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39638">
            <a:off x="686834" y="828431"/>
            <a:ext cx="2397369" cy="120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Tenemos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varios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tipos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Adverbios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español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6831B-800B-87CF-837E-6EDED2063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2124" y="893902"/>
            <a:ext cx="5353538" cy="5375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Por </a:t>
            </a:r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ejemplos</a:t>
            </a:r>
            <a:endParaRPr lang="en-US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7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E72973-ADC8-D03F-A8F8-9DBD2A2ED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93" y="561975"/>
            <a:ext cx="11242414" cy="5935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D65E01-B983-07F4-D2BD-C782427F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0" y="1627453"/>
            <a:ext cx="6919034" cy="96452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Let’s understand it with examples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97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900EC1-D749-0570-BA9C-AB4801292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23" y="641086"/>
            <a:ext cx="5940548" cy="5940548"/>
          </a:xfrm>
          <a:prstGeom prst="rect">
            <a:avLst/>
          </a:prstGeom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F7698508-C95E-FBA6-B012-5B211628C98A}"/>
              </a:ext>
            </a:extLst>
          </p:cNvPr>
          <p:cNvSpPr/>
          <p:nvPr/>
        </p:nvSpPr>
        <p:spPr>
          <a:xfrm>
            <a:off x="6241001" y="904876"/>
            <a:ext cx="5646199" cy="4276724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498D6-9C5C-E458-600A-01F5B08D9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1476375"/>
            <a:ext cx="3543299" cy="52863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Tiempo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endParaRPr lang="en-IN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5AF68-3E0F-957E-CF05-3532A625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2326" y="1748346"/>
            <a:ext cx="4334799" cy="3128454"/>
          </a:xfrm>
        </p:spPr>
        <p:txBody>
          <a:bodyPr>
            <a:normAutofit fontScale="77500" lnSpcReduction="20000"/>
          </a:bodyPr>
          <a:lstStyle/>
          <a:p>
            <a:r>
              <a:rPr lang="en-IN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Actualmente</a:t>
            </a:r>
            <a:r>
              <a:rPr lang="en-IN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la </a:t>
            </a:r>
            <a:r>
              <a:rPr lang="en-IN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tenemos</a:t>
            </a:r>
            <a:r>
              <a:rPr lang="en-IN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IN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[We do not have that at present]</a:t>
            </a:r>
          </a:p>
          <a:p>
            <a:pPr marL="0" indent="0">
              <a:buNone/>
            </a:pPr>
            <a:endParaRPr lang="en-IN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31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Jamás</a:t>
            </a:r>
            <a:r>
              <a:rPr lang="en-US" sz="31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1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sz="31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1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olvidaré</a:t>
            </a:r>
            <a:r>
              <a:rPr lang="en-US" sz="31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</a:p>
          <a:p>
            <a:pPr marL="0" indent="0">
              <a:buNone/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I will never forget you.</a:t>
            </a:r>
          </a:p>
          <a:p>
            <a:pPr marL="0" indent="0">
              <a:buNone/>
            </a:pPr>
            <a:endParaRPr lang="en-IN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2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</a:t>
            </a:r>
            <a:r>
              <a:rPr lang="en-US" sz="26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Hay</a:t>
            </a:r>
            <a:r>
              <a:rPr lang="en-US" sz="2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clases</a:t>
            </a:r>
            <a:r>
              <a:rPr lang="en-US" sz="2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hoy? </a:t>
            </a:r>
          </a:p>
          <a:p>
            <a:pPr marL="0" indent="0">
              <a:buNone/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Are there classes today?</a:t>
            </a:r>
            <a:endParaRPr lang="en-IN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8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8F5FB3C6-74D4-7F7B-A1E7-5C441279F261}"/>
              </a:ext>
            </a:extLst>
          </p:cNvPr>
          <p:cNvSpPr/>
          <p:nvPr/>
        </p:nvSpPr>
        <p:spPr>
          <a:xfrm>
            <a:off x="1152525" y="971550"/>
            <a:ext cx="4181475" cy="3914775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75ABD8-2449-E47D-C4BF-2CE6BFAF5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825" y="615781"/>
            <a:ext cx="5626438" cy="5626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DCED00-0E79-BFCF-AB47-76C0C308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725" y="3860800"/>
            <a:ext cx="3276600" cy="1325563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Adverbio</a:t>
            </a:r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 modo</a:t>
            </a:r>
            <a:endParaRPr lang="en-IN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FC327-8975-95E7-F8CE-5D8E8FAB2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1716881"/>
            <a:ext cx="3057525" cy="3469482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 tren más </a:t>
            </a:r>
            <a:r>
              <a:rPr lang="es-ES" sz="20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rápido.</a:t>
            </a:r>
            <a:r>
              <a:rPr lang="es-E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r>
              <a:rPr lang="es-ES" sz="2000" dirty="0" err="1">
                <a:latin typeface="Comic Sans MS" panose="030F0702030302020204" pitchFamily="66" charset="0"/>
              </a:rPr>
              <a:t>The</a:t>
            </a:r>
            <a:r>
              <a:rPr lang="es-ES" sz="2000" dirty="0">
                <a:latin typeface="Comic Sans MS" panose="030F0702030302020204" pitchFamily="66" charset="0"/>
              </a:rPr>
              <a:t> </a:t>
            </a:r>
            <a:r>
              <a:rPr lang="es-ES" sz="2000" dirty="0" err="1">
                <a:latin typeface="Comic Sans MS" panose="030F0702030302020204" pitchFamily="66" charset="0"/>
              </a:rPr>
              <a:t>fastest</a:t>
            </a:r>
            <a:r>
              <a:rPr lang="es-ES" sz="2000" dirty="0">
                <a:latin typeface="Comic Sans MS" panose="030F0702030302020204" pitchFamily="66" charset="0"/>
              </a:rPr>
              <a:t> </a:t>
            </a:r>
            <a:r>
              <a:rPr lang="es-ES" sz="2000" dirty="0" err="1">
                <a:latin typeface="Comic Sans MS" panose="030F0702030302020204" pitchFamily="66" charset="0"/>
              </a:rPr>
              <a:t>train</a:t>
            </a:r>
            <a:r>
              <a:rPr lang="es-ES" sz="2000" dirty="0">
                <a:latin typeface="Comic Sans MS" panose="030F0702030302020204" pitchFamily="66" charset="0"/>
              </a:rPr>
              <a:t>.</a:t>
            </a:r>
          </a:p>
          <a:p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Este </a:t>
            </a:r>
            <a:r>
              <a:rPr lang="en-US" sz="2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traje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sienta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bien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This suit fits you well.</a:t>
            </a:r>
          </a:p>
          <a:p>
            <a:r>
              <a:rPr lang="en-US" sz="2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Estoy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mal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 I don't feel good.</a:t>
            </a: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16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25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125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125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25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25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125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125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25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25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125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25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25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125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125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125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25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25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125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25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25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125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125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125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25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61559E01-8B37-E26F-CC55-D4BB94A2FB59}"/>
              </a:ext>
            </a:extLst>
          </p:cNvPr>
          <p:cNvSpPr/>
          <p:nvPr/>
        </p:nvSpPr>
        <p:spPr>
          <a:xfrm>
            <a:off x="6743699" y="1447801"/>
            <a:ext cx="4391026" cy="4610100"/>
          </a:xfrm>
          <a:prstGeom prst="verticalScroll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F141F-A8F7-F9A6-618F-2667034EA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04" y="681037"/>
            <a:ext cx="5819313" cy="58193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297202-3EAC-40B2-9580-A28FC32C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950" y="1231900"/>
            <a:ext cx="26670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 Lugar</a:t>
            </a:r>
            <a:endParaRPr lang="en-IN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FE827-F8B1-E783-4AF9-CEB9FA7A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0442" y="2281238"/>
            <a:ext cx="3157539" cy="3271838"/>
          </a:xfrm>
        </p:spPr>
        <p:txBody>
          <a:bodyPr>
            <a:normAutofit fontScale="92500"/>
          </a:bodyPr>
          <a:lstStyle/>
          <a:p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 pelota </a:t>
            </a:r>
            <a:r>
              <a:rPr lang="en-IN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está</a:t>
            </a:r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24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allí</a:t>
            </a:r>
            <a:r>
              <a:rPr lang="en-IN" sz="2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My ball is there.</a:t>
            </a:r>
          </a:p>
          <a:p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Tú pelota </a:t>
            </a:r>
            <a:r>
              <a:rPr lang="en-IN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está</a:t>
            </a:r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24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aquí</a:t>
            </a:r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Your ball is here.</a:t>
            </a:r>
          </a:p>
          <a:p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Hay un </a:t>
            </a:r>
            <a:r>
              <a:rPr lang="en-IN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restaurante</a:t>
            </a:r>
            <a:r>
              <a:rPr lang="en-IN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24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allá</a:t>
            </a:r>
            <a:r>
              <a:rPr lang="en-IN" sz="2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There is a restaurant over there.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805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BB7B31F7-3040-B3AF-E663-52FD9015AC16}"/>
              </a:ext>
            </a:extLst>
          </p:cNvPr>
          <p:cNvSpPr/>
          <p:nvPr/>
        </p:nvSpPr>
        <p:spPr>
          <a:xfrm>
            <a:off x="6457950" y="1285875"/>
            <a:ext cx="5000625" cy="48006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9A3414-2255-CE2D-6437-CCD8E0D44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1" y="523875"/>
            <a:ext cx="5067300" cy="5962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438777-0621-0649-C682-465D6C7DD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3333750"/>
            <a:ext cx="36195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De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cantidad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6CBB7-FE82-5492-71D3-FB8BBE8FE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24" y="2162174"/>
            <a:ext cx="3514725" cy="3295651"/>
          </a:xfrm>
        </p:spPr>
        <p:txBody>
          <a:bodyPr>
            <a:normAutofit fontScale="70000" lnSpcReduction="20000"/>
          </a:bodyPr>
          <a:lstStyle/>
          <a:p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Está </a:t>
            </a:r>
            <a:r>
              <a:rPr lang="es-ES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muy</a:t>
            </a:r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cerca. </a:t>
            </a:r>
          </a:p>
          <a:p>
            <a:pPr marL="0" indent="0">
              <a:buNone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s-E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It’s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very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near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Tengo </a:t>
            </a:r>
            <a:r>
              <a:rPr lang="es-ES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bastante </a:t>
            </a:r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tiempo para jugar el fútbol.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I have plenty of time to play soccer.</a:t>
            </a:r>
          </a:p>
          <a:p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 senderismo es </a:t>
            </a:r>
            <a:r>
              <a:rPr lang="es-ES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algo</a:t>
            </a:r>
            <a:r>
              <a:rPr lang="es-E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que me gustaría hacer en este verano.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Hiking is something I would like to do this summer.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07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CB0826E1-C556-3183-9036-0F3AA3A1314E}"/>
              </a:ext>
            </a:extLst>
          </p:cNvPr>
          <p:cNvSpPr/>
          <p:nvPr/>
        </p:nvSpPr>
        <p:spPr>
          <a:xfrm>
            <a:off x="520544" y="1295399"/>
            <a:ext cx="5188259" cy="3960181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128EE-49C7-48E9-4D23-2FB4B6AACF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89"/>
          <a:stretch/>
        </p:blipFill>
        <p:spPr>
          <a:xfrm>
            <a:off x="6878716" y="742074"/>
            <a:ext cx="4792740" cy="5908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911584-9287-E7A4-B5DA-F716AC15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372567">
            <a:off x="7486653" y="1394701"/>
            <a:ext cx="3048000" cy="1325563"/>
          </a:xfrm>
          <a:ln>
            <a:solidFill>
              <a:schemeClr val="accent1">
                <a:shade val="50000"/>
                <a:alpha val="85000"/>
              </a:schemeClr>
            </a:solidFill>
          </a:ln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De </a:t>
            </a:r>
            <a:r>
              <a:rPr lang="en-IN" sz="32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afirmación</a:t>
            </a:r>
            <a:endParaRPr lang="en-IN" sz="3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D9402-995D-1A21-6DC6-37ED57B09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834" y="2168070"/>
            <a:ext cx="4293832" cy="2359819"/>
          </a:xfrm>
        </p:spPr>
        <p:txBody>
          <a:bodyPr>
            <a:normAutofit fontScale="85000" lnSpcReduction="20000"/>
          </a:bodyPr>
          <a:lstStyle/>
          <a:p>
            <a:r>
              <a:rPr lang="es-ES" sz="2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Sí</a:t>
            </a:r>
            <a:r>
              <a:rPr lang="es-E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me gusta cocinar.</a:t>
            </a:r>
          </a:p>
          <a:p>
            <a:pPr marL="0" indent="0">
              <a:buNone/>
            </a:pPr>
            <a:r>
              <a:rPr lang="es-ES" sz="2400" dirty="0">
                <a:latin typeface="Comic Sans MS" panose="030F0702030302020204" pitchFamily="66" charset="0"/>
              </a:rPr>
              <a:t>  [Yes, I </a:t>
            </a:r>
            <a:r>
              <a:rPr lang="es-ES" sz="2400" dirty="0" err="1">
                <a:latin typeface="Comic Sans MS" panose="030F0702030302020204" pitchFamily="66" charset="0"/>
              </a:rPr>
              <a:t>like</a:t>
            </a:r>
            <a:r>
              <a:rPr lang="es-ES" sz="2400" dirty="0">
                <a:latin typeface="Comic Sans MS" panose="030F0702030302020204" pitchFamily="66" charset="0"/>
              </a:rPr>
              <a:t> </a:t>
            </a:r>
            <a:r>
              <a:rPr lang="es-ES" sz="2400" dirty="0" err="1">
                <a:latin typeface="Comic Sans MS" panose="030F0702030302020204" pitchFamily="66" charset="0"/>
              </a:rPr>
              <a:t>to</a:t>
            </a:r>
            <a:r>
              <a:rPr lang="es-ES" sz="2400" dirty="0">
                <a:latin typeface="Comic Sans MS" panose="030F0702030302020204" pitchFamily="66" charset="0"/>
              </a:rPr>
              <a:t> </a:t>
            </a:r>
            <a:r>
              <a:rPr lang="es-ES" sz="2400" dirty="0" err="1">
                <a:latin typeface="Comic Sans MS" panose="030F0702030302020204" pitchFamily="66" charset="0"/>
              </a:rPr>
              <a:t>cook</a:t>
            </a:r>
            <a:r>
              <a:rPr lang="es-ES" sz="2400" dirty="0">
                <a:latin typeface="Comic Sans MS" panose="030F0702030302020204" pitchFamily="66" charset="0"/>
              </a:rPr>
              <a:t>]</a:t>
            </a:r>
          </a:p>
          <a:p>
            <a:pPr marL="0" indent="0">
              <a:buNone/>
            </a:pPr>
            <a:endParaRPr lang="es-ES" sz="2400" dirty="0">
              <a:latin typeface="Comic Sans MS" panose="030F0702030302020204" pitchFamily="66" charset="0"/>
            </a:endParaRPr>
          </a:p>
          <a:p>
            <a:r>
              <a:rPr lang="es-E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¿Puedes bailar conmigo?</a:t>
            </a:r>
          </a:p>
          <a:p>
            <a:pPr>
              <a:buFontTx/>
              <a:buChar char="-"/>
            </a:pPr>
            <a:r>
              <a:rPr lang="es-ES" sz="2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Por supuesto </a:t>
            </a:r>
            <a:r>
              <a:rPr lang="es-E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 encantaría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latin typeface="Comic Sans MS" panose="030F0702030302020204" pitchFamily="66" charset="0"/>
              </a:rPr>
              <a:t>  [Can </a:t>
            </a:r>
            <a:r>
              <a:rPr lang="es-ES" sz="2400" dirty="0" err="1">
                <a:latin typeface="Comic Sans MS" panose="030F0702030302020204" pitchFamily="66" charset="0"/>
              </a:rPr>
              <a:t>you</a:t>
            </a:r>
            <a:r>
              <a:rPr lang="es-ES" sz="2400" dirty="0">
                <a:latin typeface="Comic Sans MS" panose="030F0702030302020204" pitchFamily="66" charset="0"/>
              </a:rPr>
              <a:t> dance </a:t>
            </a:r>
            <a:r>
              <a:rPr lang="es-ES" sz="2400" dirty="0" err="1">
                <a:latin typeface="Comic Sans MS" panose="030F0702030302020204" pitchFamily="66" charset="0"/>
              </a:rPr>
              <a:t>with</a:t>
            </a:r>
            <a:r>
              <a:rPr lang="es-ES" sz="2400" dirty="0">
                <a:latin typeface="Comic Sans MS" panose="030F0702030302020204" pitchFamily="66" charset="0"/>
              </a:rPr>
              <a:t> me?</a:t>
            </a:r>
          </a:p>
          <a:p>
            <a:pPr marL="0" indent="0">
              <a:buNone/>
            </a:pPr>
            <a:r>
              <a:rPr lang="es-ES" sz="2400" dirty="0">
                <a:latin typeface="Comic Sans MS" panose="030F0702030302020204" pitchFamily="66" charset="0"/>
              </a:rPr>
              <a:t>- </a:t>
            </a:r>
            <a:r>
              <a:rPr lang="es-ES" sz="2400" dirty="0" err="1">
                <a:latin typeface="Comic Sans MS" panose="030F0702030302020204" pitchFamily="66" charset="0"/>
              </a:rPr>
              <a:t>Of</a:t>
            </a:r>
            <a:r>
              <a:rPr lang="es-ES" sz="2400" dirty="0">
                <a:latin typeface="Comic Sans MS" panose="030F0702030302020204" pitchFamily="66" charset="0"/>
              </a:rPr>
              <a:t> </a:t>
            </a:r>
            <a:r>
              <a:rPr lang="es-ES" sz="2400" dirty="0" err="1">
                <a:latin typeface="Comic Sans MS" panose="030F0702030302020204" pitchFamily="66" charset="0"/>
              </a:rPr>
              <a:t>course</a:t>
            </a:r>
            <a:r>
              <a:rPr lang="es-ES" sz="2400" dirty="0">
                <a:latin typeface="Comic Sans MS" panose="030F0702030302020204" pitchFamily="66" charset="0"/>
              </a:rPr>
              <a:t>, I </a:t>
            </a:r>
            <a:r>
              <a:rPr lang="es-ES" sz="2400" dirty="0" err="1">
                <a:latin typeface="Comic Sans MS" panose="030F0702030302020204" pitchFamily="66" charset="0"/>
              </a:rPr>
              <a:t>would</a:t>
            </a:r>
            <a:r>
              <a:rPr lang="es-ES" sz="2400" dirty="0">
                <a:latin typeface="Comic Sans MS" panose="030F0702030302020204" pitchFamily="66" charset="0"/>
              </a:rPr>
              <a:t> </a:t>
            </a:r>
            <a:r>
              <a:rPr lang="es-ES" sz="2400" dirty="0" err="1">
                <a:latin typeface="Comic Sans MS" panose="030F0702030302020204" pitchFamily="66" charset="0"/>
              </a:rPr>
              <a:t>love</a:t>
            </a:r>
            <a:r>
              <a:rPr lang="es-ES" sz="2400" dirty="0">
                <a:latin typeface="Comic Sans MS" panose="030F0702030302020204" pitchFamily="66" charset="0"/>
              </a:rPr>
              <a:t> </a:t>
            </a:r>
            <a:r>
              <a:rPr lang="es-ES" sz="2400" dirty="0" err="1">
                <a:latin typeface="Comic Sans MS" panose="030F0702030302020204" pitchFamily="66" charset="0"/>
              </a:rPr>
              <a:t>to</a:t>
            </a:r>
            <a:r>
              <a:rPr lang="es-ES" sz="2400" dirty="0">
                <a:latin typeface="Comic Sans MS" panose="030F0702030302020204" pitchFamily="66" charset="0"/>
              </a:rPr>
              <a:t>]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9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E05704E0-A11A-83F5-7612-F66E7E3F34EB}"/>
              </a:ext>
            </a:extLst>
          </p:cNvPr>
          <p:cNvSpPr/>
          <p:nvPr/>
        </p:nvSpPr>
        <p:spPr>
          <a:xfrm>
            <a:off x="6019801" y="1600200"/>
            <a:ext cx="5010150" cy="4437943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F351C-FC4F-EBE6-D4C6-2851C3CD3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95" y="495341"/>
            <a:ext cx="4372730" cy="61292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7BE389-0A30-0915-B276-0A9593DA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69079">
            <a:off x="1437970" y="4552839"/>
            <a:ext cx="3419474" cy="1324041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 </a:t>
            </a:r>
            <a:r>
              <a:rPr lang="en-IN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negación</a:t>
            </a:r>
            <a:endParaRPr lang="en-IN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D3CAB-E485-607F-0454-D88DEB5E4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220" y="2362200"/>
            <a:ext cx="4372730" cy="3814762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Nosotros</a:t>
            </a:r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tampoco</a:t>
            </a:r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queremos</a:t>
            </a:r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eso</a:t>
            </a:r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[We do not want that either]</a:t>
            </a:r>
          </a:p>
          <a:p>
            <a:r>
              <a:rPr lang="es-ES" sz="2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</a:t>
            </a:r>
            <a:r>
              <a:rPr lang="es-E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me gusta navegar el internet todo el tiempo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[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don't like surfing the internet all the time]</a:t>
            </a:r>
            <a:endParaRPr lang="e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62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816FB4-F4C6-7393-5FB7-5251BDAB8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317" y="1183351"/>
            <a:ext cx="7987365" cy="44912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C1FDC7-F053-E36B-7D40-C3C70774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888" y="1794452"/>
            <a:ext cx="2979198" cy="1325563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Ejercicios</a:t>
            </a:r>
            <a:endParaRPr lang="en-IN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D2C-6978-8BD4-7802-54A32482D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44125" cy="1325563"/>
          </a:xfrm>
        </p:spPr>
        <p:txBody>
          <a:bodyPr>
            <a:normAutofit/>
          </a:bodyPr>
          <a:lstStyle/>
          <a:p>
            <a:r>
              <a:rPr lang="en-US" sz="4000" i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Llena</a:t>
            </a:r>
            <a:r>
              <a:rPr lang="en-US" sz="40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lo que </a:t>
            </a:r>
            <a:r>
              <a:rPr lang="en-US" sz="4000" i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falta</a:t>
            </a:r>
            <a:r>
              <a:rPr lang="en-US" sz="40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[Los </a:t>
            </a:r>
            <a:r>
              <a:rPr lang="en-US" sz="4000" i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adverbios</a:t>
            </a:r>
            <a:r>
              <a:rPr lang="en-US" sz="40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</a:t>
            </a:r>
            <a:endParaRPr lang="en-IN" sz="4000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FA0C-528E-37CA-212F-144655565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9635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 </a:t>
            </a:r>
            <a:r>
              <a:rPr lang="es-E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núnca</a:t>
            </a: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bebo </a:t>
            </a:r>
            <a:r>
              <a:rPr lang="es-E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sadas</a:t>
            </a: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tú ________ bebes sodas.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[pero/ no/ tampoco]</a:t>
            </a:r>
          </a:p>
          <a:p>
            <a:pPr marL="514350" indent="-514350">
              <a:buAutoNum type="arabicPeriod"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_________ digo una mentira.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[jamás/ clora]</a:t>
            </a:r>
          </a:p>
          <a:p>
            <a:pPr marL="0" indent="0">
              <a:buNone/>
            </a:pP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3.    Ella </a:t>
            </a:r>
            <a:r>
              <a:rPr lang="en-IN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está</a:t>
            </a: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________ </a:t>
            </a:r>
            <a:r>
              <a:rPr lang="en-IN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simpática</a:t>
            </a: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conmigo</a:t>
            </a: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IN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[mal/ </a:t>
            </a:r>
            <a:r>
              <a:rPr lang="en-IN" sz="1800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muy</a:t>
            </a:r>
            <a:r>
              <a:rPr lang="en-IN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</a:t>
            </a:r>
          </a:p>
          <a:p>
            <a:pPr marL="0" indent="0">
              <a:buNone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4.    El tiempo _______ es caliente y hace mucho sol.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[allí/ mal/ tampoco]</a:t>
            </a:r>
          </a:p>
          <a:p>
            <a:pPr marL="0" indent="0">
              <a:buNone/>
            </a:pP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5.    Tus botas </a:t>
            </a:r>
            <a:r>
              <a:rPr lang="en-IN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huelen</a:t>
            </a:r>
            <a:r>
              <a:rPr lang="en-IN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________ . </a:t>
            </a:r>
            <a:r>
              <a:rPr lang="en-IN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[mal/ no/ </a:t>
            </a:r>
            <a:r>
              <a:rPr lang="en-IN" sz="1800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pero</a:t>
            </a:r>
            <a:r>
              <a:rPr lang="en-IN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</a:t>
            </a:r>
          </a:p>
          <a:p>
            <a:pPr marL="0" indent="0">
              <a:buNone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6.    El servicio aquí es ________.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[rápido/rápidamente/fácilmente]</a:t>
            </a:r>
          </a:p>
          <a:p>
            <a:pPr marL="0" indent="0">
              <a:buNone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7.     _______ el día está nublado.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[hoy/ pero/ no]</a:t>
            </a:r>
          </a:p>
          <a:p>
            <a:pPr marL="0" indent="0">
              <a:buNone/>
            </a:pPr>
            <a:r>
              <a:rPr lang="es-E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8.    Yo _______ cargo mapa. </a:t>
            </a:r>
            <a:r>
              <a:rPr lang="es-E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[bastante/jamás]</a:t>
            </a:r>
          </a:p>
          <a:p>
            <a:pPr marL="0" indent="0">
              <a:buNone/>
            </a:pPr>
            <a:endParaRPr lang="es-E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514350" indent="-514350"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8340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AA8ADE3C-9FDD-EACF-2F6F-193883FEAB7D}"/>
              </a:ext>
            </a:extLst>
          </p:cNvPr>
          <p:cNvSpPr/>
          <p:nvPr/>
        </p:nvSpPr>
        <p:spPr>
          <a:xfrm>
            <a:off x="1638301" y="1295399"/>
            <a:ext cx="4276725" cy="493395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67AB5A-2CF7-7428-76BC-96C5C754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560" y="3057525"/>
            <a:ext cx="2314575" cy="2843214"/>
          </a:xfrm>
        </p:spPr>
        <p:txBody>
          <a:bodyPr>
            <a:normAutofit fontScale="90000"/>
          </a:bodyPr>
          <a:lstStyle/>
          <a:p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Tampoco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Jamás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Muy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Allí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5. Mal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6.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Rápido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7. Hoy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8. </a:t>
            </a:r>
            <a:r>
              <a:rPr lang="en-US" sz="31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Jamás</a:t>
            </a:r>
            <a:br>
              <a:rPr lang="en-US" sz="31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 </a:t>
            </a:r>
            <a:br>
              <a:rPr lang="en-US" dirty="0">
                <a:solidFill>
                  <a:srgbClr val="7030A0"/>
                </a:solidFill>
              </a:rPr>
            </a:b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D60D9-AEE6-7BD8-E8FA-919074BB45C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0439400" y="6176962"/>
            <a:ext cx="914400" cy="52387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12C579-CC9E-80C9-33CA-3D485392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6" y="766760"/>
            <a:ext cx="4986032" cy="59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446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Theme</vt:lpstr>
      <vt:lpstr>Adverbs in Spanish</vt:lpstr>
      <vt:lpstr>PowerPoint Presentation</vt:lpstr>
      <vt:lpstr>Tenemos varios tipos de Adverbios en español</vt:lpstr>
      <vt:lpstr>Let’s understand it with examples</vt:lpstr>
      <vt:lpstr>De Tiempo  </vt:lpstr>
      <vt:lpstr>Adverbio de modo</vt:lpstr>
      <vt:lpstr>De Lugar</vt:lpstr>
      <vt:lpstr>De cantidad</vt:lpstr>
      <vt:lpstr>De afirmación</vt:lpstr>
      <vt:lpstr>De negación</vt:lpstr>
      <vt:lpstr>Ejercicios</vt:lpstr>
      <vt:lpstr>Llena lo que falta [Los adverbios]</vt:lpstr>
      <vt:lpstr>1. Tampoco 2. Jamás 3. Muy 4. Allí 5. Mal 6. Rápido 7. Hoy 8. Jamás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Adverbs in Spanish</dc:title>
  <dc:creator>SOMA MONDAL</dc:creator>
  <cp:lastModifiedBy>SOMA MONDAL</cp:lastModifiedBy>
  <cp:revision>20</cp:revision>
  <dcterms:created xsi:type="dcterms:W3CDTF">2023-06-01T10:34:50Z</dcterms:created>
  <dcterms:modified xsi:type="dcterms:W3CDTF">2023-06-05T05:32:27Z</dcterms:modified>
</cp:coreProperties>
</file>